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68" r:id="rId4"/>
    <p:sldId id="259" r:id="rId5"/>
    <p:sldId id="269" r:id="rId6"/>
    <p:sldId id="270" r:id="rId7"/>
    <p:sldId id="260" r:id="rId8"/>
    <p:sldId id="258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60"/>
  </p:normalViewPr>
  <p:slideViewPr>
    <p:cSldViewPr showGuides="1">
      <p:cViewPr varScale="1">
        <p:scale>
          <a:sx n="57" d="100"/>
          <a:sy n="57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A149-4C15-479B-AF60-222FBA57789F}" type="datetimeFigureOut">
              <a:rPr lang="pt-BR" smtClean="0"/>
              <a:pPr/>
              <a:t>12/07/2014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A493-C8F9-4E7D-BC80-BA775D3F5E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A149-4C15-479B-AF60-222FBA57789F}" type="datetimeFigureOut">
              <a:rPr lang="pt-BR" smtClean="0"/>
              <a:pPr/>
              <a:t>12/07/2014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A493-C8F9-4E7D-BC80-BA775D3F5E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A149-4C15-479B-AF60-222FBA57789F}" type="datetimeFigureOut">
              <a:rPr lang="pt-BR" smtClean="0"/>
              <a:pPr/>
              <a:t>12/07/2014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A493-C8F9-4E7D-BC80-BA775D3F5E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A149-4C15-479B-AF60-222FBA57789F}" type="datetimeFigureOut">
              <a:rPr lang="pt-BR" smtClean="0"/>
              <a:pPr/>
              <a:t>12/07/2014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A493-C8F9-4E7D-BC80-BA775D3F5E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A149-4C15-479B-AF60-222FBA57789F}" type="datetimeFigureOut">
              <a:rPr lang="pt-BR" smtClean="0"/>
              <a:pPr/>
              <a:t>12/07/2014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A493-C8F9-4E7D-BC80-BA775D3F5E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A149-4C15-479B-AF60-222FBA57789F}" type="datetimeFigureOut">
              <a:rPr lang="pt-BR" smtClean="0"/>
              <a:pPr/>
              <a:t>12/07/2014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A493-C8F9-4E7D-BC80-BA775D3F5E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A149-4C15-479B-AF60-222FBA57789F}" type="datetimeFigureOut">
              <a:rPr lang="pt-BR" smtClean="0"/>
              <a:pPr/>
              <a:t>12/07/2014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A493-C8F9-4E7D-BC80-BA775D3F5E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A149-4C15-479B-AF60-222FBA57789F}" type="datetimeFigureOut">
              <a:rPr lang="pt-BR" smtClean="0"/>
              <a:pPr/>
              <a:t>12/07/2014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A493-C8F9-4E7D-BC80-BA775D3F5E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A149-4C15-479B-AF60-222FBA57789F}" type="datetimeFigureOut">
              <a:rPr lang="pt-BR" smtClean="0"/>
              <a:pPr/>
              <a:t>12/07/2014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A493-C8F9-4E7D-BC80-BA775D3F5E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A149-4C15-479B-AF60-222FBA57789F}" type="datetimeFigureOut">
              <a:rPr lang="pt-BR" smtClean="0"/>
              <a:pPr/>
              <a:t>12/07/2014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A493-C8F9-4E7D-BC80-BA775D3F5E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A149-4C15-479B-AF60-222FBA57789F}" type="datetimeFigureOut">
              <a:rPr lang="pt-BR" smtClean="0"/>
              <a:pPr/>
              <a:t>12/07/2014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A493-C8F9-4E7D-BC80-BA775D3F5E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CA149-4C15-479B-AF60-222FBA57789F}" type="datetimeFigureOut">
              <a:rPr lang="pt-BR" smtClean="0"/>
              <a:pPr/>
              <a:t>12/07/2014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AA493-C8F9-4E7D-BC80-BA775D3F5E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4.bp.blogspot.com/-aT-NUxQO1ds/TfSUGidsjxI/AAAAAAAAAEY/d3aRABRXKCM/s1600/anunci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114675"/>
            <a:ext cx="2971800" cy="3743325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-540568" y="692696"/>
            <a:ext cx="842493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Compartilhe </a:t>
            </a:r>
            <a:r>
              <a:rPr lang="pt-BR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 boa </a:t>
            </a:r>
            <a:r>
              <a:rPr lang="pt-BR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notícia</a:t>
            </a:r>
            <a:endParaRPr lang="pt-BR" sz="8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pt-BR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8" y="404664"/>
            <a:ext cx="78674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 Tenho </a:t>
            </a: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vergonha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http://4.bp.blogspot.com/-aT-NUxQO1ds/TfSUGidsjxI/AAAAAAAAAEY/d3aRABRXKCM/s1600/anunci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0"/>
            <a:ext cx="899592" cy="1133139"/>
          </a:xfrm>
          <a:prstGeom prst="rect">
            <a:avLst/>
          </a:prstGeom>
          <a:noFill/>
        </p:spPr>
      </p:pic>
      <p:pic>
        <p:nvPicPr>
          <p:cNvPr id="27652" name="Picture 4" descr="http://www.jivvip.com/wp-content/uploads/2014/04/jiaoyu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6716" y="1124744"/>
            <a:ext cx="2730568" cy="324467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8" name="CaixaDeTexto 7"/>
          <p:cNvSpPr txBox="1"/>
          <p:nvPr/>
        </p:nvSpPr>
        <p:spPr>
          <a:xfrm>
            <a:off x="467544" y="4797152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BR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Eu </a:t>
            </a:r>
            <a:r>
              <a:rPr lang="pt-BR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não me envergonho do evangelho, pois ele é o poder de Deus para salvar todos os que creem </a:t>
            </a:r>
            <a:r>
              <a:rPr lang="pt-BR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... </a:t>
            </a:r>
          </a:p>
          <a:p>
            <a:pPr lvl="0" algn="just"/>
            <a:r>
              <a:rPr lang="pt-BR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                                                      Romanos </a:t>
            </a:r>
            <a:r>
              <a:rPr lang="pt-BR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1:16 </a:t>
            </a:r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4.bp.blogspot.com/-aT-NUxQO1ds/TfSUGidsjxI/AAAAAAAAAEY/d3aRABRXKCM/s1600/anunci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166" y="5633864"/>
            <a:ext cx="971834" cy="1224136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-1404664" y="5229200"/>
            <a:ext cx="943304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pt-BR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Por </a:t>
            </a:r>
            <a:r>
              <a:rPr lang="pt-BR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que </a:t>
            </a:r>
            <a:r>
              <a:rPr lang="pt-BR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voc</a:t>
            </a:r>
            <a:r>
              <a:rPr lang="pt-BR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ê</a:t>
            </a:r>
            <a:r>
              <a:rPr lang="pt-BR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r"/>
            <a:r>
              <a:rPr lang="pt-BR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deve </a:t>
            </a:r>
            <a:r>
              <a:rPr lang="pt-BR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evangelizar? </a:t>
            </a:r>
            <a:endParaRPr lang="pt-BR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r>
              <a:rPr lang="pt-BR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pt-BR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endParaRPr lang="pt-BR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8" y="404664"/>
            <a:ext cx="78674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 Em </a:t>
            </a: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obediência a </a:t>
            </a: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Jesus </a:t>
            </a: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é um mandamento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http://4.bp.blogspot.com/-aT-NUxQO1ds/TfSUGidsjxI/AAAAAAAAAEY/d3aRABRXKCM/s1600/anunci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0"/>
            <a:ext cx="899592" cy="1133139"/>
          </a:xfrm>
          <a:prstGeom prst="rect">
            <a:avLst/>
          </a:prstGeom>
          <a:noFill/>
        </p:spPr>
      </p:pic>
      <p:pic>
        <p:nvPicPr>
          <p:cNvPr id="28674" name="Picture 2" descr="http://1.bp.blogspot.com/-IPv3w3A8wOo/UMyioAg5XyI/AAAAAAAAAZk/DZ5xHuK8F-0/s1600/ide-evangelho-g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45" y="3876674"/>
            <a:ext cx="3838575" cy="298132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8" name="CaixaDeTexto 7"/>
          <p:cNvSpPr txBox="1"/>
          <p:nvPr/>
        </p:nvSpPr>
        <p:spPr>
          <a:xfrm>
            <a:off x="467544" y="1124744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BR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Jesus </a:t>
            </a:r>
            <a:r>
              <a:rPr lang="pt-BR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continuou: Se vocês me amam, obedeçam aos meus </a:t>
            </a:r>
            <a:r>
              <a:rPr lang="pt-BR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mandamentos</a:t>
            </a:r>
          </a:p>
          <a:p>
            <a:pPr lvl="0" algn="just"/>
            <a:r>
              <a:rPr lang="pt-BR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				           </a:t>
            </a:r>
            <a:r>
              <a:rPr lang="pt-BR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 </a:t>
            </a:r>
            <a:r>
              <a:rPr lang="pt-BR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lang="pt-BR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Joao</a:t>
            </a:r>
            <a:r>
              <a:rPr lang="pt-BR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14:15 </a:t>
            </a:r>
          </a:p>
          <a:p>
            <a:pPr algn="just"/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467544" y="2132856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Portanto</a:t>
            </a:r>
            <a:r>
              <a:rPr lang="pt-BR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pt-BR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vão</a:t>
            </a:r>
            <a:r>
              <a:rPr lang="pt-BR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 todos os povos do mundo e </a:t>
            </a:r>
            <a:r>
              <a:rPr lang="pt-BR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façam</a:t>
            </a:r>
            <a:r>
              <a:rPr lang="pt-BR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com que sejam meus seguidores</a:t>
            </a:r>
            <a:r>
              <a:rPr lang="pt-BR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… 						   Mateus </a:t>
            </a:r>
            <a:r>
              <a:rPr lang="pt-BR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28:19 </a:t>
            </a:r>
            <a:endParaRPr lang="pt-BR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pt-BR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pt-BR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 </a:t>
            </a:r>
            <a:r>
              <a:rPr lang="pt-BR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disse-lhes:</a:t>
            </a:r>
            <a:r>
              <a:rPr lang="pt-BR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Ide</a:t>
            </a:r>
            <a:r>
              <a:rPr lang="pt-BR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por todo o mundo, </a:t>
            </a:r>
            <a:r>
              <a:rPr lang="pt-BR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pregai</a:t>
            </a:r>
            <a:r>
              <a:rPr lang="pt-BR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 evangelho a toda criatura</a:t>
            </a:r>
            <a:r>
              <a:rPr lang="pt-BR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algn="just"/>
            <a:r>
              <a:rPr lang="pt-BR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pt-BR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				   Marcos </a:t>
            </a:r>
            <a:r>
              <a:rPr lang="pt-BR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16:15 </a:t>
            </a:r>
          </a:p>
          <a:p>
            <a:pPr lvl="0" algn="just"/>
            <a:endParaRPr lang="pt-BR" dirty="0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4283968" y="4869160"/>
            <a:ext cx="46085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Nós, filhos de Deus, somos responsáveis pela evangelização.  </a:t>
            </a: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  <p:bldP spid="28675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8" y="219998"/>
            <a:ext cx="786741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Por </a:t>
            </a: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amor ao pecador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pt-BR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http://4.bp.blogspot.com/-aT-NUxQO1ds/TfSUGidsjxI/AAAAAAAAAEY/d3aRABRXKCM/s1600/anunci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0"/>
            <a:ext cx="899592" cy="1133139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467544" y="836712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Todos </a:t>
            </a:r>
            <a:r>
              <a:rPr lang="pt-BR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pecaram e estão afastados da presença gloriosa de Deus. </a:t>
            </a:r>
            <a:r>
              <a:rPr lang="pt-BR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Romanos 3:23</a:t>
            </a:r>
            <a:r>
              <a:rPr lang="pt-BR" dirty="0" smtClean="0"/>
              <a:t> </a:t>
            </a:r>
          </a:p>
          <a:p>
            <a:pPr algn="just"/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67544" y="1196752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Procure </a:t>
            </a:r>
            <a:r>
              <a:rPr lang="pt-BR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salvar quem está sendo arrastado para a morte. </a:t>
            </a:r>
            <a:r>
              <a:rPr lang="pt-BR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Provérbios 24:11 </a:t>
            </a:r>
          </a:p>
          <a:p>
            <a:endParaRPr lang="pt-BR" dirty="0" smtClean="0"/>
          </a:p>
          <a:p>
            <a:pPr algn="just"/>
            <a:endParaRPr lang="pt-BR" dirty="0"/>
          </a:p>
        </p:txBody>
      </p:sp>
      <p:pic>
        <p:nvPicPr>
          <p:cNvPr id="30722" name="Picture 2" descr="http://2.bp.blogspot.com/-3jtldmuZ1L0/UA2ZimQKytI/AAAAAAAAAlw/0fE89K-76cw/s1600/2_caminh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487889"/>
            <a:ext cx="3096344" cy="237011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3359314"/>
            <a:ext cx="4572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16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Eles </a:t>
            </a:r>
            <a:r>
              <a:rPr lang="pt-BR" sz="16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serão atormentados no fogo e no </a:t>
            </a:r>
            <a:r>
              <a:rPr lang="pt-BR" sz="16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enxofre. </a:t>
            </a:r>
            <a:r>
              <a:rPr lang="pt-BR" sz="16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Apocalipse 14: 10 </a:t>
            </a:r>
          </a:p>
          <a:p>
            <a:pPr algn="just"/>
            <a:r>
              <a:rPr lang="pt-BR" sz="16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572000" y="2704852"/>
            <a:ext cx="4572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16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Ele </a:t>
            </a:r>
            <a:r>
              <a:rPr lang="pt-BR" sz="16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enxugará dos olhos deles todas as lágrimas. Não haverá mais morte, nem tristeza, nem choro, nem dor. As coisas velhas já passaram</a:t>
            </a:r>
            <a:r>
              <a:rPr lang="pt-BR" sz="16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			  Apocalipse </a:t>
            </a:r>
            <a:r>
              <a:rPr lang="pt-BR" sz="16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21: 4 </a:t>
            </a:r>
          </a:p>
          <a:p>
            <a:pPr algn="just"/>
            <a:r>
              <a:rPr lang="pt-BR" sz="16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Mas </a:t>
            </a:r>
            <a:r>
              <a:rPr lang="pt-BR" sz="16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nós somos cidadãos do céu e estamos esperando ansiosamente o nosso Salvador, o Senhor Jesus Cristo, que virá de lá</a:t>
            </a:r>
            <a:r>
              <a:rPr lang="pt-BR" sz="16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algn="just"/>
            <a:r>
              <a:rPr lang="pt-BR" sz="16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pt-BR" sz="16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   </a:t>
            </a:r>
            <a:r>
              <a:rPr lang="pt-BR" sz="1600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Filipenses</a:t>
            </a:r>
            <a:r>
              <a:rPr lang="pt-BR" sz="16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sz="16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3: 20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4572000" y="2708920"/>
            <a:ext cx="0" cy="309634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467544" y="1641574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Pois </a:t>
            </a:r>
            <a:r>
              <a:rPr lang="pt-BR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 salário do pecado é a morte, mas o presente gratuito de Deus é a vida eterna, que temos em união com Cristo Jesus, o nosso </a:t>
            </a:r>
            <a:r>
              <a:rPr lang="pt-BR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Senhor. </a:t>
            </a:r>
            <a:r>
              <a:rPr lang="pt-BR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Romanos 6:23 </a:t>
            </a:r>
          </a:p>
          <a:p>
            <a:endParaRPr lang="pt-BR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pt-BR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0" grpId="0" build="allAtOnce"/>
      <p:bldP spid="30723" grpId="0" build="allAtOnce"/>
      <p:bldP spid="11" grpId="0" build="allAtOnce"/>
      <p:bldP spid="14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4.bp.blogspot.com/-aT-NUxQO1ds/TfSUGidsjxI/AAAAAAAAAEY/d3aRABRXKCM/s1600/anunci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0"/>
            <a:ext cx="899592" cy="1133139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35496" y="295488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Quando </a:t>
            </a:r>
            <a:r>
              <a:rPr lang="pt-BR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Jesus viu a multidão, ficou com muita pena daquela gente porque eles estavam aflitos e abandonados, como ovelhas sem pastor. </a:t>
            </a:r>
            <a:r>
              <a:rPr lang="pt-BR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Mateus </a:t>
            </a:r>
            <a:r>
              <a:rPr lang="pt-BR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9:36</a:t>
            </a:r>
          </a:p>
          <a:p>
            <a:endParaRPr lang="pt-BR" dirty="0" smtClean="0"/>
          </a:p>
          <a:p>
            <a:pPr algn="just"/>
            <a:endParaRPr lang="pt-BR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5301208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Quando ouviram a </a:t>
            </a:r>
            <a:r>
              <a:rPr lang="pt-BR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verdadeira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mensagem, a boa notícia que trouxe para vocês a salvação, vocês creram em Cristo. E Deus pôs em vocês a sua marca de proprietário quando lhes deu o Espírito Santo, que ele havia prometido. O Espírito Santo é a garantia de que receberemos o que Deus prometeu ao seu povo, e isso nos dá a certeza de que Deus dará liberdade completa aos que são seus. 		</a:t>
            </a:r>
            <a:r>
              <a:rPr lang="pt-BR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pt-BR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Efesios</a:t>
            </a:r>
            <a:r>
              <a:rPr lang="pt-BR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1:13 e 14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" name="Picture 2" descr="[OgAAAADBZlF51aBpRvqAj-HMav3rqxHNQWg0Z0Lcv5Almew6VuUS4WCAVAPLXQ5342wbPyFphv_FX4TbFyxuH44F33sAm1T1UJISwTIpNDP3d2nZunzYbXwY18i8[1].jpg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7253" y="1124744"/>
            <a:ext cx="5589494" cy="41292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32769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4.bp.blogspot.com/-aT-NUxQO1ds/TfSUGidsjxI/AAAAAAAAAEY/d3aRABRXKCM/s1600/anunci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0"/>
            <a:ext cx="899592" cy="1133139"/>
          </a:xfrm>
          <a:prstGeom prst="rect">
            <a:avLst/>
          </a:prstGeom>
          <a:noFill/>
        </p:spPr>
      </p:pic>
      <p:pic>
        <p:nvPicPr>
          <p:cNvPr id="7" name="Picture 2" descr="http://fontefm.redefonte.com/files/2012/04/Jesus-no-facebook.jpg"/>
          <p:cNvPicPr>
            <a:picLocks noChangeAspect="1" noChangeArrowheads="1"/>
          </p:cNvPicPr>
          <p:nvPr/>
        </p:nvPicPr>
        <p:blipFill>
          <a:blip r:embed="rId3" cstate="print"/>
          <a:srcRect l="3673" t="3846" r="4509" b="5769"/>
          <a:stretch>
            <a:fillRect/>
          </a:stretch>
        </p:blipFill>
        <p:spPr bwMode="auto">
          <a:xfrm>
            <a:off x="1835696" y="1124744"/>
            <a:ext cx="5400600" cy="338437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-84145" y="5401761"/>
            <a:ext cx="93122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Não seja egoísta e guarde só pra você e só uns poucos a salvação, compartilhe! </a:t>
            </a:r>
            <a:endParaRPr kumimoji="0" lang="pt-BR" sz="3200" b="0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8" y="219998"/>
            <a:ext cx="786741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 Como </a:t>
            </a: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poderão crer, se não ouvirem a mensagem?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pt-BR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http://4.bp.blogspot.com/-aT-NUxQO1ds/TfSUGidsjxI/AAAAAAAAAEY/d3aRABRXKCM/s1600/anunci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0"/>
            <a:ext cx="899592" cy="1133139"/>
          </a:xfrm>
          <a:prstGeom prst="rect">
            <a:avLst/>
          </a:prstGeom>
          <a:noFill/>
        </p:spPr>
      </p:pic>
      <p:pic>
        <p:nvPicPr>
          <p:cNvPr id="33794" name="Picture 2" descr="http://farm7.staticflickr.com/6121/5954240260_75566017e4.jpg"/>
          <p:cNvPicPr>
            <a:picLocks noChangeAspect="1" noChangeArrowheads="1"/>
          </p:cNvPicPr>
          <p:nvPr/>
        </p:nvPicPr>
        <p:blipFill>
          <a:blip r:embed="rId3" cstate="print"/>
          <a:srcRect t="10584"/>
          <a:stretch>
            <a:fillRect/>
          </a:stretch>
        </p:blipFill>
        <p:spPr bwMode="auto">
          <a:xfrm>
            <a:off x="1619672" y="980728"/>
            <a:ext cx="5824488" cy="55760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4.bp.blogspot.com/-aT-NUxQO1ds/TfSUGidsjxI/AAAAAAAAAEY/d3aRABRXKCM/s1600/anunci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166" y="5633864"/>
            <a:ext cx="971834" cy="1224136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-1404664" y="5657180"/>
            <a:ext cx="943304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pt-BR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Onde, </a:t>
            </a:r>
            <a:r>
              <a:rPr lang="pt-BR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quando </a:t>
            </a:r>
            <a:r>
              <a:rPr lang="pt-BR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 a </a:t>
            </a:r>
            <a:r>
              <a:rPr lang="pt-BR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quem? </a:t>
            </a:r>
            <a:endParaRPr lang="pt-BR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r>
              <a:rPr lang="pt-BR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pt-BR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endParaRPr lang="pt-BR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4.bp.blogspot.com/-aT-NUxQO1ds/TfSUGidsjxI/AAAAAAAAAEY/d3aRABRXKCM/s1600/anunci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0"/>
            <a:ext cx="899592" cy="1133139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3563888" y="1436583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Ide </a:t>
            </a:r>
            <a:r>
              <a:rPr lang="pt-BR" sz="2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por </a:t>
            </a:r>
            <a:r>
              <a:rPr lang="pt-BR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todo</a:t>
            </a:r>
            <a:r>
              <a:rPr lang="pt-BR" sz="2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 mundo, </a:t>
            </a:r>
            <a:r>
              <a:rPr lang="pt-BR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pregai</a:t>
            </a:r>
            <a:r>
              <a:rPr lang="pt-BR" sz="2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 evangelho </a:t>
            </a:r>
            <a:r>
              <a:rPr lang="pt-BR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toda criatura</a:t>
            </a:r>
            <a:r>
              <a:rPr lang="pt-BR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pt-BR" sz="2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</a:p>
          <a:p>
            <a:pPr algn="just"/>
            <a:r>
              <a:rPr lang="pt-BR" sz="2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pt-BR" sz="2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       Marcos </a:t>
            </a:r>
            <a:r>
              <a:rPr lang="pt-BR" sz="2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16:15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67544" y="4881934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Em TODO LUGAR</a:t>
            </a:r>
          </a:p>
          <a:p>
            <a:pPr algn="ctr"/>
            <a:r>
              <a:rPr lang="pt-B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SEMPRE, em TODO </a:t>
            </a:r>
            <a:r>
              <a:rPr lang="pt-B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MOMENTO</a:t>
            </a:r>
          </a:p>
          <a:p>
            <a:pPr algn="ctr"/>
            <a:r>
              <a:rPr lang="pt-B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TODAS AS PESSOAS</a:t>
            </a:r>
            <a:endParaRPr lang="pt-B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4818" name="Picture 2" descr="http://4.bp.blogspot.com/-Ei29jR_QIN0/UDGju9IJT1I/AAAAAAAAAPk/eQC6MqwutRw/s400/anunci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36712"/>
            <a:ext cx="3059832" cy="234842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4.bp.blogspot.com/-aT-NUxQO1ds/TfSUGidsjxI/AAAAAAAAAEY/d3aRABRXKCM/s1600/anunci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166" y="5633864"/>
            <a:ext cx="971834" cy="1224136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-1404664" y="5657180"/>
            <a:ext cx="943304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pt-BR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Como? </a:t>
            </a:r>
            <a:endParaRPr lang="pt-BR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r>
              <a:rPr lang="pt-BR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pt-BR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endParaRPr lang="pt-BR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4.bp.blogspot.com/-aT-NUxQO1ds/TfSUGidsjxI/AAAAAAAAAEY/d3aRABRXKCM/s1600/anunci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166" y="5633864"/>
            <a:ext cx="971834" cy="1224136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1187624" y="5411450"/>
            <a:ext cx="84249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Qual </a:t>
            </a:r>
            <a:r>
              <a:rPr lang="pt-BR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notícia</a:t>
            </a:r>
            <a:r>
              <a:rPr lang="pt-BR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endParaRPr lang="pt-BR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4.bp.blogspot.com/-aT-NUxQO1ds/TfSUGidsjxI/AAAAAAAAAEY/d3aRABRXKCM/s1600/anunci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0"/>
            <a:ext cx="899592" cy="1133139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467544" y="476672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/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 Distribuir folhetos</a:t>
            </a:r>
          </a:p>
          <a:p>
            <a:pPr lvl="0"/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Convidar </a:t>
            </a:r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as pessoas à igreja numa reunião </a:t>
            </a:r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evangelística</a:t>
            </a:r>
          </a:p>
          <a:p>
            <a:pPr lvl="0"/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 Utilizar </a:t>
            </a:r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métodos </a:t>
            </a:r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evangelísticos</a:t>
            </a:r>
          </a:p>
          <a:p>
            <a:pPr lvl="0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4. …</a:t>
            </a:r>
            <a:endParaRPr lang="pt-B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/>
            <a:endParaRPr lang="pt-B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467544" y="177281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 importante: </a:t>
            </a:r>
            <a:endParaRPr lang="pt-BR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-180528" y="1844824"/>
            <a:ext cx="9433048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simples</a:t>
            </a:r>
          </a:p>
          <a:p>
            <a:pPr algn="ctr"/>
            <a:endParaRPr lang="en-US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estemunho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pt-BR" sz="16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 </a:t>
            </a:r>
            <a:r>
              <a:rPr lang="pt-BR" sz="16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servo do Senhor não deve andar brigando, mas deve tratar todos com educação. Deve ser um mestre bom e paciente. 2 Timóteo 2:24 </a:t>
            </a:r>
          </a:p>
          <a:p>
            <a:pPr algn="ctr"/>
            <a:endParaRPr lang="pt-BR" sz="16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pt-BR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pt-BR" sz="16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pt-BR" sz="1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67544" y="4941168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 MAIS </a:t>
            </a:r>
            <a:r>
              <a:rPr lang="pt-BR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MAIS</a:t>
            </a:r>
            <a:r>
              <a:rPr lang="pt-BR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importante: </a:t>
            </a:r>
          </a:p>
          <a:p>
            <a:pPr algn="just"/>
            <a:endParaRPr lang="pt-BR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/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-108520" y="5157192"/>
            <a:ext cx="9433048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</a:t>
            </a:r>
            <a:r>
              <a:rPr lang="pt-BR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ção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oração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8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oração</a:t>
            </a:r>
            <a:endParaRPr lang="pt-BR" sz="8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pt-BR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pt-BR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pt-BR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p"/>
      <p:bldP spid="10" grpId="0" build="p"/>
      <p:bldP spid="11" grpId="0" build="allAtOnce"/>
      <p:bldP spid="12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4.bp.blogspot.com/-aT-NUxQO1ds/TfSUGidsjxI/AAAAAAAAAEY/d3aRABRXKCM/s1600/anunci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166" y="0"/>
            <a:ext cx="971834" cy="1224136"/>
          </a:xfrm>
          <a:prstGeom prst="rect">
            <a:avLst/>
          </a:prstGeom>
          <a:noFill/>
        </p:spPr>
      </p:pic>
      <p:pic>
        <p:nvPicPr>
          <p:cNvPr id="36866" name="Picture 2" descr="http://3.bp.blogspot.com/-hQgKFrvd_o0/UnuQlYI_xSI/AAAAAAAAAAc/nEBNoKS_4_8/s1600/cateques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1740" y="103586"/>
            <a:ext cx="4680520" cy="66508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404664"/>
            <a:ext cx="78674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notícia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do 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perdão de pecados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e a 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vida eterna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que só 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Jesus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pode dar</a:t>
            </a:r>
          </a:p>
        </p:txBody>
      </p:sp>
      <p:pic>
        <p:nvPicPr>
          <p:cNvPr id="5" name="Picture 2" descr="http://4.bp.blogspot.com/-aT-NUxQO1ds/TfSUGidsjxI/AAAAAAAAAEY/d3aRABRXKCM/s1600/anunci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0"/>
            <a:ext cx="899592" cy="1133139"/>
          </a:xfrm>
          <a:prstGeom prst="rect">
            <a:avLst/>
          </a:prstGeom>
          <a:noFill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3528" y="1674966"/>
            <a:ext cx="18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Evangelho =</a:t>
            </a:r>
            <a:endParaRPr lang="pt-B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23528" y="2147664"/>
            <a:ext cx="78674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Testemunha =</a:t>
            </a:r>
            <a:endParaRPr lang="pt-B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835696" y="1674966"/>
            <a:ext cx="18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boas novas</a:t>
            </a:r>
            <a:endParaRPr lang="pt-B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123728" y="2147664"/>
            <a:ext cx="4320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alguém que viu ou presenciou algo</a:t>
            </a:r>
            <a:endParaRPr lang="pt-B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23528" y="285293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compartilhar com outras pessoas a boa </a:t>
            </a:r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notícia </a:t>
            </a:r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 </a:t>
            </a:r>
            <a:r>
              <a:rPr lang="pt-BR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que </a:t>
            </a:r>
            <a:r>
              <a:rPr lang="pt-BR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 </a:t>
            </a:r>
            <a:r>
              <a:rPr lang="pt-BR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Senhor fez por </a:t>
            </a:r>
            <a:r>
              <a:rPr lang="pt-BR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você</a:t>
            </a:r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e </a:t>
            </a:r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que também poderá fazer por </a:t>
            </a:r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eles </a:t>
            </a:r>
            <a:endParaRPr lang="pt-B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23528" y="3657798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Volte </a:t>
            </a:r>
            <a:r>
              <a:rPr lang="pt-BR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para casa e conte o que Deus fez por você. Então o homem foi pela cidade, contando o que Jesus tinha feito </a:t>
            </a:r>
            <a:r>
              <a:rPr lang="pt-BR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por ele.” Lucas 8: 39 </a:t>
            </a:r>
          </a:p>
          <a:p>
            <a:endParaRPr lang="pt-BR" dirty="0"/>
          </a:p>
        </p:txBody>
      </p:sp>
      <p:sp>
        <p:nvSpPr>
          <p:cNvPr id="14" name="Elipse 13"/>
          <p:cNvSpPr/>
          <p:nvPr/>
        </p:nvSpPr>
        <p:spPr>
          <a:xfrm>
            <a:off x="7380312" y="2852936"/>
            <a:ext cx="1080120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Picture 2" descr="http://www.evangeliza.es/wp-content/uploads/Pe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437112"/>
            <a:ext cx="3168352" cy="23762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9" grpId="0" build="allAtOnce"/>
      <p:bldP spid="10" grpId="0" build="allAtOnce"/>
      <p:bldP spid="11" grpId="0" build="allAtOnce"/>
      <p:bldP spid="12" grpId="0" build="allAtOnce"/>
      <p:bldP spid="13" grpId="0" build="allAtOnce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feemjesus.com.br/static/images/2012/10/25/tozfdos-os-crentes-devem-evangeliz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0700" y="3645024"/>
            <a:ext cx="5562600" cy="304800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5" name="Retângulo 4"/>
          <p:cNvSpPr/>
          <p:nvPr/>
        </p:nvSpPr>
        <p:spPr>
          <a:xfrm>
            <a:off x="359532" y="1196752"/>
            <a:ext cx="860495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pt-BR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 </a:t>
            </a:r>
            <a:r>
              <a:rPr lang="pt-BR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disse-lhes</a:t>
            </a:r>
            <a:r>
              <a:rPr lang="pt-BR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: Ide </a:t>
            </a:r>
            <a:r>
              <a:rPr lang="pt-BR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por todo o mundo, pregai o evangelho a toda criatura</a:t>
            </a:r>
            <a:r>
              <a:rPr lang="pt-BR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          						     </a:t>
            </a:r>
            <a:r>
              <a:rPr lang="pt-B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Marcos </a:t>
            </a:r>
            <a:r>
              <a:rPr lang="pt-B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16:15</a:t>
            </a:r>
          </a:p>
          <a:p>
            <a:pPr algn="just"/>
            <a:endParaRPr lang="pt-BR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http://4.bp.blogspot.com/-aT-NUxQO1ds/TfSUGidsjxI/AAAAAAAAAEY/d3aRABRXKCM/s1600/anunci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0"/>
            <a:ext cx="899592" cy="1133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4.bp.blogspot.com/-aT-NUxQO1ds/TfSUGidsjxI/AAAAAAAAAEY/d3aRABRXKCM/s1600/anunci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166" y="5633864"/>
            <a:ext cx="971834" cy="1224136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1187624" y="5411450"/>
            <a:ext cx="84249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Por </a:t>
            </a:r>
            <a:r>
              <a:rPr lang="pt-BR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que eu? </a:t>
            </a:r>
            <a:endParaRPr lang="pt-BR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pt-BR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4.bp.blogspot.com/-aT-NUxQO1ds/TfSUGidsjxI/AAAAAAAAAEY/d3aRABRXKCM/s1600/anunci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0"/>
            <a:ext cx="899592" cy="1133139"/>
          </a:xfrm>
          <a:prstGeom prst="rect">
            <a:avLst/>
          </a:prstGeom>
          <a:noFill/>
        </p:spPr>
      </p:pic>
      <p:sp>
        <p:nvSpPr>
          <p:cNvPr id="13" name="CaixaDeTexto 12"/>
          <p:cNvSpPr txBox="1"/>
          <p:nvPr/>
        </p:nvSpPr>
        <p:spPr>
          <a:xfrm>
            <a:off x="467544" y="2564904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 </a:t>
            </a:r>
            <a:r>
              <a:rPr lang="pt-BR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que está escrito é que o Messias tinha de sofrer e no terceiro dia ressuscitar. </a:t>
            </a:r>
            <a:r>
              <a:rPr lang="pt-BR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 que, em nome dele, a mensagem sobre o arrependimento e o perdão dos pecados seria anunciada a todas as nações, começando em Jerusalém. </a:t>
            </a:r>
            <a:r>
              <a:rPr lang="pt-BR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Vocês são testemunhas dessas coisas</a:t>
            </a:r>
            <a:r>
              <a:rPr lang="pt-BR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algn="just"/>
            <a:r>
              <a:rPr lang="pt-BR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				          Lucas </a:t>
            </a:r>
            <a:r>
              <a:rPr lang="pt-BR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24: 46 – 48 </a:t>
            </a:r>
          </a:p>
          <a:p>
            <a:pPr algn="just"/>
            <a:endParaRPr lang="pt-BR" dirty="0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23528" y="404664"/>
            <a:ext cx="78674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 você </a:t>
            </a: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já é salvo tem que compartilhar... </a:t>
            </a:r>
            <a:endParaRPr lang="pt-BR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7" name="Conector reto 16"/>
          <p:cNvCxnSpPr/>
          <p:nvPr/>
        </p:nvCxnSpPr>
        <p:spPr>
          <a:xfrm>
            <a:off x="1691680" y="3717032"/>
            <a:ext cx="39604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 descr="http://www.pavablog.com/wp-content/uploads/2014/05/salvaca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28778"/>
            <a:ext cx="3037757" cy="202922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claudemiroliveira.files.wordpress.com/2011/08/impede-de-falar.jpg"/>
          <p:cNvPicPr>
            <a:picLocks noChangeAspect="1" noChangeArrowheads="1"/>
          </p:cNvPicPr>
          <p:nvPr/>
        </p:nvPicPr>
        <p:blipFill>
          <a:blip r:embed="rId2" cstate="print"/>
          <a:srcRect t="21073"/>
          <a:stretch>
            <a:fillRect/>
          </a:stretch>
        </p:blipFill>
        <p:spPr bwMode="auto">
          <a:xfrm>
            <a:off x="762000" y="332656"/>
            <a:ext cx="7620000" cy="431522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5" name="Picture 2" descr="http://4.bp.blogspot.com/-aT-NUxQO1ds/TfSUGidsjxI/AAAAAAAAAEY/d3aRABRXKCM/s1600/anunci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166" y="5633864"/>
            <a:ext cx="971834" cy="1224136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-684584" y="5517232"/>
            <a:ext cx="96125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 </a:t>
            </a:r>
            <a:r>
              <a:rPr lang="pt-BR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que te impede de falar?  </a:t>
            </a:r>
            <a:endParaRPr lang="pt-BR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pt-BR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3.bp.blogspot.com/--BOTF-C7VOE/T15KmjjIjRI/AAAAAAAAAH8/_0vx1RX0i74/s350/Vencedo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3668" y="1844824"/>
            <a:ext cx="5976664" cy="44739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8" y="404664"/>
            <a:ext cx="78674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 Eu </a:t>
            </a: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sou </a:t>
            </a: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jovem</a:t>
            </a:r>
            <a:endParaRPr lang="pt-BR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http://4.bp.blogspot.com/-aT-NUxQO1ds/TfSUGidsjxI/AAAAAAAAAEY/d3aRABRXKCM/s1600/anunci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0"/>
            <a:ext cx="899592" cy="1133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8" y="404664"/>
            <a:ext cx="78674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Eu </a:t>
            </a: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não </a:t>
            </a: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sei falar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http://4.bp.blogspot.com/-aT-NUxQO1ds/TfSUGidsjxI/AAAAAAAAAEY/d3aRABRXKCM/s1600/anunci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0"/>
            <a:ext cx="899592" cy="1133139"/>
          </a:xfrm>
          <a:prstGeom prst="rect">
            <a:avLst/>
          </a:prstGeom>
          <a:noFill/>
        </p:spPr>
      </p:pic>
      <p:pic>
        <p:nvPicPr>
          <p:cNvPr id="26626" name="Picture 2" descr="http://3.bp.blogspot.com/-7tHKkyM3Qsg/UeK9fs2IYcI/AAAAAAAA0io/q49rjn1OILE/s640/moises-y-faraon.jpg"/>
          <p:cNvPicPr>
            <a:picLocks noChangeAspect="1" noChangeArrowheads="1"/>
          </p:cNvPicPr>
          <p:nvPr/>
        </p:nvPicPr>
        <p:blipFill>
          <a:blip r:embed="rId3" cstate="print"/>
          <a:srcRect b="6034"/>
          <a:stretch>
            <a:fillRect/>
          </a:stretch>
        </p:blipFill>
        <p:spPr bwMode="auto">
          <a:xfrm>
            <a:off x="5888384" y="1628800"/>
            <a:ext cx="3255616" cy="22322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7" name="CaixaDeTexto 6"/>
          <p:cNvSpPr txBox="1"/>
          <p:nvPr/>
        </p:nvSpPr>
        <p:spPr>
          <a:xfrm>
            <a:off x="179512" y="1700808"/>
            <a:ext cx="56166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Moisés </a:t>
            </a:r>
            <a:r>
              <a:rPr lang="pt-BR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respondeu ao Senhor:  Ó Senhor, eu nunca tive facilidade para falar (...) Quando começo a falar, eu sempre me atrapalho. (...) </a:t>
            </a:r>
            <a:endParaRPr lang="pt-BR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pt-BR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pt-BR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Sou </a:t>
            </a:r>
            <a:r>
              <a:rPr lang="pt-BR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eu, Deus, o Senhor. Agora vá, pois eu o ajudarei a falar e lhe direi o que deve dizer</a:t>
            </a:r>
            <a:r>
              <a:rPr lang="pt-BR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algn="just"/>
            <a:r>
              <a:rPr lang="pt-BR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			 </a:t>
            </a:r>
            <a:r>
              <a:rPr lang="pt-BR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Exodo</a:t>
            </a:r>
            <a:r>
              <a:rPr lang="pt-BR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4: 10 - </a:t>
            </a:r>
            <a:r>
              <a:rPr lang="pt-BR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67544" y="4892967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BR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... E </a:t>
            </a:r>
            <a:r>
              <a:rPr lang="pt-BR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todos os cristãos</a:t>
            </a:r>
            <a:r>
              <a:rPr lang="pt-BR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menos os apóstolos, foram espalhados pelas regiões da Judeia e da </a:t>
            </a:r>
            <a:r>
              <a:rPr lang="pt-BR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Samaria</a:t>
            </a:r>
            <a:r>
              <a:rPr lang="pt-BR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pt-BR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(...) Aqueles que tinham sido espalhados anunciavam o evangelho por toda parte. </a:t>
            </a:r>
            <a:r>
              <a:rPr lang="pt-BR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lvl="0" algn="just"/>
            <a:r>
              <a:rPr lang="pt-BR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pt-BR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				    Atos </a:t>
            </a:r>
            <a:r>
              <a:rPr lang="pt-BR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8:1 e 4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allAtOnce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578</Words>
  <Application>Microsoft Office PowerPoint</Application>
  <PresentationFormat>Apresentação na tela (4:3)</PresentationFormat>
  <Paragraphs>74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Jorge Aharonian</dc:creator>
  <cp:lastModifiedBy>Jorge Aharonian</cp:lastModifiedBy>
  <cp:revision>17</cp:revision>
  <dcterms:created xsi:type="dcterms:W3CDTF">2014-05-16T11:02:51Z</dcterms:created>
  <dcterms:modified xsi:type="dcterms:W3CDTF">2014-07-12T14:56:53Z</dcterms:modified>
</cp:coreProperties>
</file>